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88" d="100"/>
          <a:sy n="88" d="100"/>
        </p:scale>
        <p:origin x="2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1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5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E24D-DBDE-1143-8E67-15863882F191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5B76-3B11-E542-826A-6F49F64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7F3038-58A3-EF43-A2B3-C85080F8C6BC}"/>
              </a:ext>
            </a:extLst>
          </p:cNvPr>
          <p:cNvSpPr txBox="1">
            <a:spLocks/>
          </p:cNvSpPr>
          <p:nvPr/>
        </p:nvSpPr>
        <p:spPr>
          <a:xfrm>
            <a:off x="1553028" y="2602821"/>
            <a:ext cx="6531429" cy="88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2018</a:t>
            </a:r>
            <a:r>
              <a:rPr lang="ja-JP" altLang="en-US" b="1"/>
              <a:t>年病理学系科研成果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604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F40C-C446-F446-9690-03DA4F63F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0B176-2D46-FB41-A5A3-5149563F3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8533A-9AC1-974E-8009-3523ABBE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89" y="0"/>
            <a:ext cx="9757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8AB3-2C49-C243-9878-D9D4AC29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B86C-1C91-C946-B30B-C796A234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DFC18-C1A9-644E-B661-2D1FF5A3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62" y="0"/>
            <a:ext cx="9175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4878-7279-FC42-A8C2-5823C787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0969-7ECF-CE4E-A266-0FEA66AC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3A2BC-0F29-2640-BDF6-D8E6E43E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71"/>
            <a:ext cx="9144000" cy="64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1380-2E1D-7C4F-87C4-BC1C565E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9660-7DFE-9248-B0F8-11EE6EC2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D3566-B4F5-5F45-A653-9F163940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85"/>
            <a:ext cx="9144000" cy="66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2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A4B2-13AD-2C47-A2A8-217BD839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D265-5EFD-AF40-B927-7B6A09BB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B5565-291D-DA41-93AC-B4AB7CEE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DCA3E-EBF1-B444-89F0-C4123437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287"/>
            <a:ext cx="9144000" cy="64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 Light</vt:lpstr>
      <vt:lpstr>游ゴシック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zhiyanliu@sdu.edu.cn</dc:creator>
  <cp:lastModifiedBy>zhiyanliu@sdu.edu.cn</cp:lastModifiedBy>
  <cp:revision>2</cp:revision>
  <dcterms:created xsi:type="dcterms:W3CDTF">2019-12-17T06:10:27Z</dcterms:created>
  <dcterms:modified xsi:type="dcterms:W3CDTF">2019-12-17T06:22:13Z</dcterms:modified>
</cp:coreProperties>
</file>