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40"/>
  </p:normalViewPr>
  <p:slideViewPr>
    <p:cSldViewPr snapToGrid="0" snapToObjects="1">
      <p:cViewPr varScale="1">
        <p:scale>
          <a:sx n="88" d="100"/>
          <a:sy n="88" d="100"/>
        </p:scale>
        <p:origin x="2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CF0C-DB00-6542-B3DE-20E897F6C87C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373C-E971-F44E-A6E4-19DEDA067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95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CF0C-DB00-6542-B3DE-20E897F6C87C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373C-E971-F44E-A6E4-19DEDA067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0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CF0C-DB00-6542-B3DE-20E897F6C87C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373C-E971-F44E-A6E4-19DEDA067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33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CF0C-DB00-6542-B3DE-20E897F6C87C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373C-E971-F44E-A6E4-19DEDA067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4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CF0C-DB00-6542-B3DE-20E897F6C87C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373C-E971-F44E-A6E4-19DEDA067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8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CF0C-DB00-6542-B3DE-20E897F6C87C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373C-E971-F44E-A6E4-19DEDA067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74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CF0C-DB00-6542-B3DE-20E897F6C87C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373C-E971-F44E-A6E4-19DEDA067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5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CF0C-DB00-6542-B3DE-20E897F6C87C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373C-E971-F44E-A6E4-19DEDA067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4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CF0C-DB00-6542-B3DE-20E897F6C87C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373C-E971-F44E-A6E4-19DEDA067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3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CF0C-DB00-6542-B3DE-20E897F6C87C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373C-E971-F44E-A6E4-19DEDA067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5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CF0C-DB00-6542-B3DE-20E897F6C87C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373C-E971-F44E-A6E4-19DEDA067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3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ECF0C-DB00-6542-B3DE-20E897F6C87C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D373C-E971-F44E-A6E4-19DEDA067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6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2F4EA-F9B6-BA4C-AA3F-FF2E5CA9F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28" y="2602821"/>
            <a:ext cx="9144000" cy="880608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2017</a:t>
            </a:r>
            <a:r>
              <a:rPr lang="ja-JP" altLang="en-US" b="1"/>
              <a:t>年病理学系科研成果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76943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05FE-5304-9F43-BDDD-129FFD98A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b="1">
                <a:latin typeface="SimSun" panose="02010600030101010101" pitchFamily="2" charset="-122"/>
                <a:ea typeface="SimSun" panose="02010600030101010101" pitchFamily="2" charset="-122"/>
              </a:rPr>
              <a:t>科研奖励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25E7A8-74C6-6148-B04D-31F27D2BF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2126038"/>
            <a:ext cx="12192000" cy="260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C61B5-E5F1-BF4D-8167-AA89403F7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20F12-0DDC-E54C-B31A-C3ED48ADB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6FE303-E7E3-8C44-9AAC-58EC86BCB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5748" y="0"/>
            <a:ext cx="9955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25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CABE6-9D1F-ED42-B36B-45C38D1E1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D95E0-46AA-384C-8DD7-129C97FC4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F61225-0EDC-1A45-9184-1847BA36C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090"/>
            <a:ext cx="9144000" cy="639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3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5CF14-4261-FA48-A8FE-16EBA7013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55051-A316-434D-8C61-75CEE2207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458763-9AC9-6D46-8D09-BE970EC06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15"/>
            <a:ext cx="9144000" cy="678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46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25BF-6CB2-B04B-BB60-4726B31B5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85FD5-2955-674D-B974-2665DB05D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13BD50-DF77-1B48-B81E-8B032EED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059"/>
            <a:ext cx="9144000" cy="619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04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E99C2-3F66-0E45-A38E-BDF3E65C2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23D69-62D9-2C4B-8976-F8CD56ACD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5EAFBF-2347-0F4D-AE06-6B9AE058B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387"/>
            <a:ext cx="9144000" cy="658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54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0D9AE-7BD7-2646-AC27-00F8C170F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EC5F6-6FFD-134F-A0ED-66E173726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38967B-50A2-1346-8D89-B550BEE84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170"/>
            <a:ext cx="9144000" cy="632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7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065EC-53E2-804C-89E7-6002B018F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38437-60BF-4344-BC88-3EFEA513D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B0EFB7-437B-A847-B765-BFAEF8FB9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494"/>
            <a:ext cx="9144000" cy="634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78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8</Words>
  <Application>Microsoft Macintosh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等线 Light</vt:lpstr>
      <vt:lpstr>宋体</vt:lpstr>
      <vt:lpstr>游ゴシック Light</vt:lpstr>
      <vt:lpstr>Arial</vt:lpstr>
      <vt:lpstr>Calibri</vt:lpstr>
      <vt:lpstr>Calibri Light</vt:lpstr>
      <vt:lpstr>Office Theme</vt:lpstr>
      <vt:lpstr>2017年病理学系科研成果</vt:lpstr>
      <vt:lpstr>科研奖励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2017年病理学系科研成果</dc:title>
  <dc:creator>zhiyanliu@sdu.edu.cn</dc:creator>
  <cp:lastModifiedBy>zhiyanliu@sdu.edu.cn</cp:lastModifiedBy>
  <cp:revision>1</cp:revision>
  <dcterms:created xsi:type="dcterms:W3CDTF">2019-12-17T06:14:36Z</dcterms:created>
  <dcterms:modified xsi:type="dcterms:W3CDTF">2019-12-17T06:22:26Z</dcterms:modified>
</cp:coreProperties>
</file>